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3"/>
    <p:restoredTop sz="94651"/>
  </p:normalViewPr>
  <p:slideViewPr>
    <p:cSldViewPr snapToGrid="0" snapToObjects="1">
      <p:cViewPr>
        <p:scale>
          <a:sx n="30" d="100"/>
          <a:sy n="30" d="100"/>
        </p:scale>
        <p:origin x="1352" y="4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93AB2-9EB0-C345-A45E-76AFD0B7BE17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491FB2-ABDD-004F-BAA7-E71AD4281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8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491FB2-ABDD-004F-BAA7-E71AD4281E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7A60-4C96-AB47-B764-89053A072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69F03-1F79-CF4F-BB67-93175AEA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86E5-1CAF-A34E-B766-22880C2A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7F8A-CB6B-4046-8938-92C80FCF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FEE2A-B836-9941-BD1A-20AA55F6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6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0C65-5F97-EA4A-86FA-F9378D68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D0472-E60A-4E4D-8BFB-BDA742A5F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B1A7A-2979-E343-8D12-30161B25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12F-1ECB-C14A-879D-6F43DD1EB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FAB8-E11F-DF48-B4D8-148A1098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77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36790-D0E8-EE46-88EA-27CB5A8EE3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A8BAA-B67A-7F48-82DD-823E49E57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2D8-DD6F-7B4D-A229-0A47611C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4F51-F3A4-0540-946D-AA712D7C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B9A22-162F-6E46-A412-E0B2F02B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610B-C393-D341-834F-F87F0FF3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0D27-75C6-D34C-9EE5-66D804527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5463A-5DC5-2846-990D-6D7186B3E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3E384-BA8D-674F-89B4-48E616A2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7E7AA-7E4C-564B-9B25-2F10B3F1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4B92-34E5-A64A-8A2B-1DC864A7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B5D9-1CA6-7843-A385-2029647E8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165F7-304B-AA4A-82A7-101498A48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5A1E0-6370-6045-99C0-4585F8F1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C8BDB-225F-7B47-9D6D-D350110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8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24396-5412-7641-85EF-703DEE94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AC3D-3553-AD4C-AC40-44E984BC0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287E-1675-E44A-9311-540FCC3C2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AB6C1-1FD8-A043-A5D9-276E2C76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F694-80F9-3241-AD9C-543AA986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15379-4214-874C-9496-C266935E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A9C-BAE7-F541-BBC7-556F6FE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9802A-66F7-AE42-9A9D-16FA85706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2D1B3-1915-924E-B557-95643C71C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468EA-C56C-3C4A-8003-6C9EFA992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DD71D-2D3B-7D47-AF2D-E48C67A5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D4B21-F10B-5E4D-B0B9-0E32BD93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5A846-FE91-4441-A3B8-F81C7E0DD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C409E-8914-024C-B7BC-C252C71A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9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1C6E-8C97-454B-A0EA-BC2A7E89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8948E-A3B7-614F-8F0F-B2BFC6B9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82857-4069-1F40-A9EB-D06C3C0A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45B79-9F30-6A4E-A3B8-227067BC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F72D7-F579-4147-87BC-BE9E7F489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CF14A-C8D0-A64E-BEC8-7D7DCED9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8A6D2-D412-6347-A063-18293C4A5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9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33D1-2B7B-8E4F-BB2B-1705C6F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984F-1964-FA48-B31F-E379A44DF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F8EB7-DF87-A84F-A24E-534666552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B1F11-E9A8-DE43-864F-F4B5A6BBF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3DC11-3702-9B40-9700-10D31DE8C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8D1BE-C4BD-7741-82E4-316D5CC4A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7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B671-0EE4-2441-8D63-20ED4ECB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9640E8-B7DF-3941-B3E8-21979623E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32DB5-42AB-C24F-B16B-C52F22304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20EF6-6BEC-CA4F-84D4-6A4078F4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5B8F-7291-0345-B3C1-D0B4FB4BA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BBDD0-A8E9-6B4C-A957-D416FA7F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0C604-DB2A-B941-8846-74134C6B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AB8B-43E9-854F-91C7-12FF9C542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DF5F-B167-B840-818C-39F1D99CB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735-9F0C-7A4A-A06D-5322794A5D25}" type="datetimeFigureOut">
              <a:rPr lang="en-US" smtClean="0"/>
              <a:t>7/28/19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8BA5-1D6A-0E4F-B119-99650F5AB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DEDC-C8D5-6041-92C6-E2FC514B9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0AAC1-D21C-2444-853C-D02F6D9F5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3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6E7F89-F4BD-6545-96C2-6087D4913E34}"/>
              </a:ext>
            </a:extLst>
          </p:cNvPr>
          <p:cNvGrpSpPr/>
          <p:nvPr/>
        </p:nvGrpSpPr>
        <p:grpSpPr>
          <a:xfrm>
            <a:off x="-1196125" y="-10086865"/>
            <a:ext cx="16092674" cy="13547884"/>
            <a:chOff x="-1196125" y="-10086865"/>
            <a:chExt cx="16092674" cy="135478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24816A-09FA-9A4C-8460-CCDE7FC5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96125" y="-10086865"/>
              <a:ext cx="16092674" cy="1354788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2D384A-FC7A-0040-B1A8-C0ED84B9388D}"/>
                </a:ext>
              </a:extLst>
            </p:cNvPr>
            <p:cNvSpPr txBox="1"/>
            <p:nvPr/>
          </p:nvSpPr>
          <p:spPr>
            <a:xfrm>
              <a:off x="4484060" y="-791192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Foster City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784A76-90B3-8E49-B2B3-964ABC315D72}"/>
                </a:ext>
              </a:extLst>
            </p:cNvPr>
            <p:cNvSpPr txBox="1"/>
            <p:nvPr/>
          </p:nvSpPr>
          <p:spPr>
            <a:xfrm>
              <a:off x="2665371" y="-700099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C5C12A-3150-3748-B2E4-318C1A06288B}"/>
                </a:ext>
              </a:extLst>
            </p:cNvPr>
            <p:cNvSpPr txBox="1"/>
            <p:nvPr/>
          </p:nvSpPr>
          <p:spPr>
            <a:xfrm>
              <a:off x="-868718" y="-8007993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DB59E55-EA3B-8243-BD94-870E76C37D12}"/>
                </a:ext>
              </a:extLst>
            </p:cNvPr>
            <p:cNvSpPr txBox="1"/>
            <p:nvPr/>
          </p:nvSpPr>
          <p:spPr>
            <a:xfrm>
              <a:off x="-800982" y="-949982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7C0EC1-9C3F-C94E-B3B3-A31D6B19C173}"/>
                </a:ext>
              </a:extLst>
            </p:cNvPr>
            <p:cNvSpPr txBox="1"/>
            <p:nvPr/>
          </p:nvSpPr>
          <p:spPr>
            <a:xfrm>
              <a:off x="2581740" y="-438718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Belmont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233BEF-0058-6546-BA25-4AE31B54AD53}"/>
                </a:ext>
              </a:extLst>
            </p:cNvPr>
            <p:cNvSpPr txBox="1"/>
            <p:nvPr/>
          </p:nvSpPr>
          <p:spPr>
            <a:xfrm>
              <a:off x="4941257" y="-348113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Carlos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F40971-E44F-8946-BF2E-27D7E3130B65}"/>
                </a:ext>
              </a:extLst>
            </p:cNvPr>
            <p:cNvSpPr txBox="1"/>
            <p:nvPr/>
          </p:nvSpPr>
          <p:spPr>
            <a:xfrm>
              <a:off x="6903732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A150DE-CB06-6140-AE64-10F94A65E6DF}"/>
                </a:ext>
              </a:extLst>
            </p:cNvPr>
            <p:cNvSpPr txBox="1"/>
            <p:nvPr/>
          </p:nvSpPr>
          <p:spPr>
            <a:xfrm>
              <a:off x="11919275" y="10507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4E306BD-F6E8-EC49-A277-66B359BC8560}"/>
                </a:ext>
              </a:extLst>
            </p:cNvPr>
            <p:cNvSpPr txBox="1"/>
            <p:nvPr/>
          </p:nvSpPr>
          <p:spPr>
            <a:xfrm>
              <a:off x="12466769" y="-2069905"/>
              <a:ext cx="166274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East Palo Alto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F6E3CFB-D05A-1346-98F7-E7419E0A2D0A}"/>
                </a:ext>
              </a:extLst>
            </p:cNvPr>
            <p:cNvSpPr txBox="1"/>
            <p:nvPr/>
          </p:nvSpPr>
          <p:spPr>
            <a:xfrm>
              <a:off x="8080475" y="-266492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Atherton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E1B3C-B29A-1148-8841-DE2D46F18BFE}"/>
                </a:ext>
              </a:extLst>
            </p:cNvPr>
            <p:cNvSpPr txBox="1"/>
            <p:nvPr/>
          </p:nvSpPr>
          <p:spPr>
            <a:xfrm>
              <a:off x="9653481" y="-689577"/>
              <a:ext cx="2265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3153E6-ECB0-5642-901A-D32BDC593D03}"/>
              </a:ext>
            </a:extLst>
          </p:cNvPr>
          <p:cNvGrpSpPr/>
          <p:nvPr/>
        </p:nvGrpSpPr>
        <p:grpSpPr>
          <a:xfrm>
            <a:off x="15029537" y="-10086865"/>
            <a:ext cx="16189758" cy="13497013"/>
            <a:chOff x="15029537" y="-10086865"/>
            <a:chExt cx="16189758" cy="1349701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13B04F6-E192-0540-8FD7-FF94C045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77453" y="-10086865"/>
              <a:ext cx="16041842" cy="134970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9074D0-1394-2F47-8B1D-3DA78DA2DDCF}"/>
                </a:ext>
              </a:extLst>
            </p:cNvPr>
            <p:cNvSpPr txBox="1"/>
            <p:nvPr/>
          </p:nvSpPr>
          <p:spPr>
            <a:xfrm>
              <a:off x="16128789" y="-906519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4384B13-EF8E-0E45-B392-8A935BE88903}"/>
                </a:ext>
              </a:extLst>
            </p:cNvPr>
            <p:cNvSpPr txBox="1"/>
            <p:nvPr/>
          </p:nvSpPr>
          <p:spPr>
            <a:xfrm>
              <a:off x="23531074" y="1197259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1FEFAC-CDD8-B542-9AFC-F879394C1341}"/>
                </a:ext>
              </a:extLst>
            </p:cNvPr>
            <p:cNvSpPr txBox="1"/>
            <p:nvPr/>
          </p:nvSpPr>
          <p:spPr>
            <a:xfrm>
              <a:off x="15029537" y="-9293398"/>
              <a:ext cx="154961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 Hills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933BE5-28FA-5B4C-BBE2-1F8BD8F5C79A}"/>
                </a:ext>
              </a:extLst>
            </p:cNvPr>
            <p:cNvSpPr txBox="1"/>
            <p:nvPr/>
          </p:nvSpPr>
          <p:spPr>
            <a:xfrm>
              <a:off x="18491350" y="-9630586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803A9EF-6049-FA40-84C5-699CC4DAF6C6}"/>
                </a:ext>
              </a:extLst>
            </p:cNvPr>
            <p:cNvSpPr txBox="1"/>
            <p:nvPr/>
          </p:nvSpPr>
          <p:spPr>
            <a:xfrm>
              <a:off x="20319440" y="-804427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411BAFC-3BB8-5340-A45D-E33515D30548}"/>
                </a:ext>
              </a:extLst>
            </p:cNvPr>
            <p:cNvSpPr txBox="1"/>
            <p:nvPr/>
          </p:nvSpPr>
          <p:spPr>
            <a:xfrm>
              <a:off x="20863726" y="-533903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F3E09F5-A801-8240-A54F-2568D8671007}"/>
                </a:ext>
              </a:extLst>
            </p:cNvPr>
            <p:cNvSpPr txBox="1"/>
            <p:nvPr/>
          </p:nvSpPr>
          <p:spPr>
            <a:xfrm>
              <a:off x="23964048" y="-8754572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FB74F72-27D2-0641-B485-FBD22AB7A918}"/>
                </a:ext>
              </a:extLst>
            </p:cNvPr>
            <p:cNvSpPr txBox="1"/>
            <p:nvPr/>
          </p:nvSpPr>
          <p:spPr>
            <a:xfrm>
              <a:off x="20950102" y="-2448311"/>
              <a:ext cx="2295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5551664-890C-E74A-9393-08D32CE34F03}"/>
                </a:ext>
              </a:extLst>
            </p:cNvPr>
            <p:cNvSpPr txBox="1"/>
            <p:nvPr/>
          </p:nvSpPr>
          <p:spPr>
            <a:xfrm>
              <a:off x="24884177" y="-2854010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Campbell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BAF1135-F9DD-004B-9BB6-B05339CB503D}"/>
                </a:ext>
              </a:extLst>
            </p:cNvPr>
            <p:cNvSpPr txBox="1"/>
            <p:nvPr/>
          </p:nvSpPr>
          <p:spPr>
            <a:xfrm>
              <a:off x="27437987" y="-5893036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E4BAC6-7278-5943-9605-24C0D35B5839}"/>
              </a:ext>
            </a:extLst>
          </p:cNvPr>
          <p:cNvGrpSpPr/>
          <p:nvPr/>
        </p:nvGrpSpPr>
        <p:grpSpPr>
          <a:xfrm>
            <a:off x="15177453" y="-24158811"/>
            <a:ext cx="16041842" cy="13779773"/>
            <a:chOff x="15177453" y="-24158811"/>
            <a:chExt cx="16041842" cy="13779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E07088-A267-484A-B24A-563A2D1D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7453" y="-24158811"/>
              <a:ext cx="16041842" cy="13779773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815BA45-3468-B24F-BE90-1981F708081C}"/>
                </a:ext>
              </a:extLst>
            </p:cNvPr>
            <p:cNvSpPr txBox="1"/>
            <p:nvPr/>
          </p:nvSpPr>
          <p:spPr>
            <a:xfrm>
              <a:off x="18491350" y="-1579231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0216B2A-F358-8345-9E40-9A015550315C}"/>
                </a:ext>
              </a:extLst>
            </p:cNvPr>
            <p:cNvSpPr txBox="1"/>
            <p:nvPr/>
          </p:nvSpPr>
          <p:spPr>
            <a:xfrm>
              <a:off x="16321614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Emeryville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74BD1AD-2ACF-C747-A36F-5E6C07CBA2C5}"/>
                </a:ext>
              </a:extLst>
            </p:cNvPr>
            <p:cNvSpPr txBox="1"/>
            <p:nvPr/>
          </p:nvSpPr>
          <p:spPr>
            <a:xfrm>
              <a:off x="16278072" y="-14521246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Alameda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7601429-3D16-5546-A76B-9D0129AD0167}"/>
                </a:ext>
              </a:extLst>
            </p:cNvPr>
            <p:cNvSpPr txBox="1"/>
            <p:nvPr/>
          </p:nvSpPr>
          <p:spPr>
            <a:xfrm>
              <a:off x="18469579" y="-1952424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06B75-959F-B147-B115-18858002B30A}"/>
                </a:ext>
              </a:extLst>
            </p:cNvPr>
            <p:cNvSpPr txBox="1"/>
            <p:nvPr/>
          </p:nvSpPr>
          <p:spPr>
            <a:xfrm>
              <a:off x="16299843" y="-2066558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Albany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0B40E-84A3-6846-B727-F58ED0DF1CC7}"/>
                </a:ext>
              </a:extLst>
            </p:cNvPr>
            <p:cNvSpPr txBox="1"/>
            <p:nvPr/>
          </p:nvSpPr>
          <p:spPr>
            <a:xfrm>
              <a:off x="16495056" y="-23071087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El Cerrito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5CEA819-6CBC-9C4B-87F4-E6EA4870C033}"/>
                </a:ext>
              </a:extLst>
            </p:cNvPr>
            <p:cNvSpPr txBox="1"/>
            <p:nvPr/>
          </p:nvSpPr>
          <p:spPr>
            <a:xfrm>
              <a:off x="15177453" y="-22565880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FACE22-54A7-8149-B992-856FA34E0B18}"/>
                </a:ext>
              </a:extLst>
            </p:cNvPr>
            <p:cNvSpPr txBox="1"/>
            <p:nvPr/>
          </p:nvSpPr>
          <p:spPr>
            <a:xfrm>
              <a:off x="20039719" y="-17090608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AF0F93-E290-4343-9EE5-ED915774D2E1}"/>
                </a:ext>
              </a:extLst>
            </p:cNvPr>
            <p:cNvSpPr txBox="1"/>
            <p:nvPr/>
          </p:nvSpPr>
          <p:spPr>
            <a:xfrm>
              <a:off x="21589833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854432-A765-284C-8AFA-D2C64A0D3DA7}"/>
                </a:ext>
              </a:extLst>
            </p:cNvPr>
            <p:cNvSpPr txBox="1"/>
            <p:nvPr/>
          </p:nvSpPr>
          <p:spPr>
            <a:xfrm>
              <a:off x="24710087" y="-20987293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Lafayette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39110F3-D601-3F40-8BC5-17CD04D33127}"/>
                </a:ext>
              </a:extLst>
            </p:cNvPr>
            <p:cNvSpPr txBox="1"/>
            <p:nvPr/>
          </p:nvSpPr>
          <p:spPr>
            <a:xfrm>
              <a:off x="23964048" y="-10951329"/>
              <a:ext cx="246785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7E52B62-CE71-8F4F-8253-B4E7F3559559}"/>
                </a:ext>
              </a:extLst>
            </p:cNvPr>
            <p:cNvSpPr txBox="1"/>
            <p:nvPr/>
          </p:nvSpPr>
          <p:spPr>
            <a:xfrm>
              <a:off x="25709261" y="-17870414"/>
              <a:ext cx="21697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Moraga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C10C099-6AFD-C347-9F36-C9C6F4A51AE5}"/>
                </a:ext>
              </a:extLst>
            </p:cNvPr>
            <p:cNvSpPr txBox="1"/>
            <p:nvPr/>
          </p:nvSpPr>
          <p:spPr>
            <a:xfrm>
              <a:off x="28623493" y="-22288645"/>
              <a:ext cx="21697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8F629E-043A-B142-9EF3-3375D3A47C75}"/>
                </a:ext>
              </a:extLst>
            </p:cNvPr>
            <p:cNvSpPr txBox="1"/>
            <p:nvPr/>
          </p:nvSpPr>
          <p:spPr>
            <a:xfrm>
              <a:off x="29540664" y="-1833670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Alamo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81A0826-21E0-5C4F-B924-0BBB53CF9187}"/>
                </a:ext>
              </a:extLst>
            </p:cNvPr>
            <p:cNvSpPr txBox="1"/>
            <p:nvPr/>
          </p:nvSpPr>
          <p:spPr>
            <a:xfrm>
              <a:off x="29522588" y="-24099095"/>
              <a:ext cx="163508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Concord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0D3636-710B-6B4A-A0B3-8541B1D38571}"/>
              </a:ext>
            </a:extLst>
          </p:cNvPr>
          <p:cNvGrpSpPr/>
          <p:nvPr/>
        </p:nvGrpSpPr>
        <p:grpSpPr>
          <a:xfrm>
            <a:off x="-1202133" y="-24158811"/>
            <a:ext cx="16085854" cy="13779773"/>
            <a:chOff x="-1202133" y="-24158811"/>
            <a:chExt cx="16085854" cy="137797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049E-03A4-F644-B94D-F62C756B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02133" y="-24158811"/>
              <a:ext cx="16085854" cy="13779773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348D490-2EFE-F449-9F35-2917A18E8E70}"/>
                </a:ext>
              </a:extLst>
            </p:cNvPr>
            <p:cNvSpPr txBox="1"/>
            <p:nvPr/>
          </p:nvSpPr>
          <p:spPr>
            <a:xfrm>
              <a:off x="10537816" y="-16242309"/>
              <a:ext cx="17839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Potrero Hill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B11912D-BC63-AA40-9EEB-7ED239C40D2D}"/>
                </a:ext>
              </a:extLst>
            </p:cNvPr>
            <p:cNvSpPr txBox="1"/>
            <p:nvPr/>
          </p:nvSpPr>
          <p:spPr>
            <a:xfrm>
              <a:off x="8575173" y="-1709060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31D17-3DB5-6E4E-B818-D86B5A4C7D6B}"/>
                </a:ext>
              </a:extLst>
            </p:cNvPr>
            <p:cNvSpPr txBox="1"/>
            <p:nvPr/>
          </p:nvSpPr>
          <p:spPr>
            <a:xfrm>
              <a:off x="10586848" y="-1479824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Bayview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AEA1CB-5EA8-8646-AD94-4227EB15FEC5}"/>
                </a:ext>
              </a:extLst>
            </p:cNvPr>
            <p:cNvSpPr txBox="1"/>
            <p:nvPr/>
          </p:nvSpPr>
          <p:spPr>
            <a:xfrm>
              <a:off x="7541341" y="-20153688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 Heights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596A69B-98F7-884A-A9FA-7916BBBE530C}"/>
                </a:ext>
              </a:extLst>
            </p:cNvPr>
            <p:cNvSpPr txBox="1"/>
            <p:nvPr/>
          </p:nvSpPr>
          <p:spPr>
            <a:xfrm>
              <a:off x="6657174" y="-20853772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Marina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DA45F5-91B5-5E42-B88D-279DD55EA7EB}"/>
                </a:ext>
              </a:extLst>
            </p:cNvPr>
            <p:cNvSpPr txBox="1"/>
            <p:nvPr/>
          </p:nvSpPr>
          <p:spPr>
            <a:xfrm>
              <a:off x="9213372" y="-208750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Russian Hill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AA77CD-B05A-644E-A8B6-15705537DA48}"/>
                </a:ext>
              </a:extLst>
            </p:cNvPr>
            <p:cNvSpPr txBox="1"/>
            <p:nvPr/>
          </p:nvSpPr>
          <p:spPr>
            <a:xfrm>
              <a:off x="3746301" y="-19113868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B4F43BE-BC13-534F-8123-CD80C1793347}"/>
                </a:ext>
              </a:extLst>
            </p:cNvPr>
            <p:cNvSpPr txBox="1"/>
            <p:nvPr/>
          </p:nvSpPr>
          <p:spPr>
            <a:xfrm>
              <a:off x="2471571" y="-1558341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Sunset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5384779-3629-BB48-813E-8270D92AE80F}"/>
                </a:ext>
              </a:extLst>
            </p:cNvPr>
            <p:cNvSpPr txBox="1"/>
            <p:nvPr/>
          </p:nvSpPr>
          <p:spPr>
            <a:xfrm>
              <a:off x="9267122" y="-13417800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Portola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3101A8-D31B-4042-968B-F03D2AA8B0E7}"/>
                </a:ext>
              </a:extLst>
            </p:cNvPr>
            <p:cNvSpPr txBox="1"/>
            <p:nvPr/>
          </p:nvSpPr>
          <p:spPr>
            <a:xfrm>
              <a:off x="7079801" y="-13621235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Excelsior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AFC3542-B8B7-E047-BE91-17B729AFC459}"/>
                </a:ext>
              </a:extLst>
            </p:cNvPr>
            <p:cNvSpPr txBox="1"/>
            <p:nvPr/>
          </p:nvSpPr>
          <p:spPr>
            <a:xfrm>
              <a:off x="8688205" y="-15858824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Bernal Heights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87626B-AC4E-9B48-8BC0-FD369D425F49}"/>
                </a:ext>
              </a:extLst>
            </p:cNvPr>
            <p:cNvSpPr txBox="1"/>
            <p:nvPr/>
          </p:nvSpPr>
          <p:spPr>
            <a:xfrm>
              <a:off x="7046643" y="-15668073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Noe Valley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F38345F-789A-0B4E-B468-B1A579935E96}"/>
                </a:ext>
              </a:extLst>
            </p:cNvPr>
            <p:cNvSpPr txBox="1"/>
            <p:nvPr/>
          </p:nvSpPr>
          <p:spPr>
            <a:xfrm>
              <a:off x="9027503" y="-18460316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Soma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91EF6D4-FBE1-4945-A9F7-0EFD2D12CEAD}"/>
                </a:ext>
              </a:extLst>
            </p:cNvPr>
            <p:cNvSpPr txBox="1"/>
            <p:nvPr/>
          </p:nvSpPr>
          <p:spPr>
            <a:xfrm>
              <a:off x="6199977" y="-17645136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Ashbury Heights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BB09AAE-1212-8A46-809D-7E1A25C22125}"/>
                </a:ext>
              </a:extLst>
            </p:cNvPr>
            <p:cNvSpPr txBox="1"/>
            <p:nvPr/>
          </p:nvSpPr>
          <p:spPr>
            <a:xfrm>
              <a:off x="5024700" y="-12798401"/>
              <a:ext cx="20676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Ingleside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91BA51-0733-864B-ACF8-9D1D2EE6773E}"/>
                </a:ext>
              </a:extLst>
            </p:cNvPr>
            <p:cNvSpPr txBox="1"/>
            <p:nvPr/>
          </p:nvSpPr>
          <p:spPr>
            <a:xfrm>
              <a:off x="5719079" y="-15136633"/>
              <a:ext cx="2067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Miraloma</a:t>
              </a: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 Park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A94F11-080A-7F46-A11F-A94B045F7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7735335" y="-24187075"/>
            <a:ext cx="26239470" cy="276160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1E8B2E-4398-B140-A937-28B9C53810EE}"/>
              </a:ext>
            </a:extLst>
          </p:cNvPr>
          <p:cNvGrpSpPr/>
          <p:nvPr/>
        </p:nvGrpSpPr>
        <p:grpSpPr>
          <a:xfrm>
            <a:off x="-25851079" y="-23559214"/>
            <a:ext cx="19309716" cy="24859596"/>
            <a:chOff x="-25851079" y="-23559214"/>
            <a:chExt cx="19309716" cy="248595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1FFD7F-26C6-354C-BB42-894D5BA03525}"/>
                </a:ext>
              </a:extLst>
            </p:cNvPr>
            <p:cNvSpPr txBox="1"/>
            <p:nvPr/>
          </p:nvSpPr>
          <p:spPr>
            <a:xfrm>
              <a:off x="-23131113" y="-13870735"/>
              <a:ext cx="26404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Francisco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002701-BC1E-B340-9344-66093E5C0728}"/>
                </a:ext>
              </a:extLst>
            </p:cNvPr>
            <p:cNvSpPr txBox="1"/>
            <p:nvPr/>
          </p:nvSpPr>
          <p:spPr>
            <a:xfrm>
              <a:off x="-17352629" y="-12352465"/>
              <a:ext cx="23823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Leandro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69A91D-28E2-5145-B23A-6F5DE5419EEF}"/>
                </a:ext>
              </a:extLst>
            </p:cNvPr>
            <p:cNvSpPr txBox="1"/>
            <p:nvPr/>
          </p:nvSpPr>
          <p:spPr>
            <a:xfrm>
              <a:off x="-10692624" y="-1574374"/>
              <a:ext cx="17860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Jose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058324C-7B98-3349-B24A-630131C8B655}"/>
                </a:ext>
              </a:extLst>
            </p:cNvPr>
            <p:cNvSpPr txBox="1"/>
            <p:nvPr/>
          </p:nvSpPr>
          <p:spPr>
            <a:xfrm>
              <a:off x="-18840508" y="-14882995"/>
              <a:ext cx="16145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Oakland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04AAB7-91D5-6F4A-B7F9-25E2B1E63C46}"/>
                </a:ext>
              </a:extLst>
            </p:cNvPr>
            <p:cNvSpPr txBox="1"/>
            <p:nvPr/>
          </p:nvSpPr>
          <p:spPr>
            <a:xfrm>
              <a:off x="-18483346" y="-16713972"/>
              <a:ext cx="16786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Berkeley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BFFA06-15DB-B34F-884B-5D86792577FB}"/>
                </a:ext>
              </a:extLst>
            </p:cNvPr>
            <p:cNvSpPr txBox="1"/>
            <p:nvPr/>
          </p:nvSpPr>
          <p:spPr>
            <a:xfrm>
              <a:off x="-15674443" y="-9627002"/>
              <a:ext cx="169950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Hayward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472454-3362-9149-9F3D-D58452F0D313}"/>
                </a:ext>
              </a:extLst>
            </p:cNvPr>
            <p:cNvSpPr txBox="1"/>
            <p:nvPr/>
          </p:nvSpPr>
          <p:spPr>
            <a:xfrm>
              <a:off x="-12088263" y="-6558488"/>
              <a:ext cx="16161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Fremont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CCFB3-143F-1B4E-9958-D3FABEA1266F}"/>
                </a:ext>
              </a:extLst>
            </p:cNvPr>
            <p:cNvSpPr txBox="1"/>
            <p:nvPr/>
          </p:nvSpPr>
          <p:spPr>
            <a:xfrm>
              <a:off x="-21765663" y="-18821879"/>
              <a:ext cx="191270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Richmond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08E276-4B1F-8147-B3A6-0ED6096A4F31}"/>
                </a:ext>
              </a:extLst>
            </p:cNvPr>
            <p:cNvSpPr txBox="1"/>
            <p:nvPr/>
          </p:nvSpPr>
          <p:spPr>
            <a:xfrm>
              <a:off x="-18272817" y="-23559214"/>
              <a:ext cx="13072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Vallejo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73727D-2205-8C4E-820F-EA57CE8B4228}"/>
                </a:ext>
              </a:extLst>
            </p:cNvPr>
            <p:cNvSpPr txBox="1"/>
            <p:nvPr/>
          </p:nvSpPr>
          <p:spPr>
            <a:xfrm>
              <a:off x="-9084507" y="-19922855"/>
              <a:ext cx="146546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Antioch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C25944-1C24-AC4E-B72D-1377DCD1921E}"/>
                </a:ext>
              </a:extLst>
            </p:cNvPr>
            <p:cNvSpPr txBox="1"/>
            <p:nvPr/>
          </p:nvSpPr>
          <p:spPr>
            <a:xfrm>
              <a:off x="-14458996" y="-18059706"/>
              <a:ext cx="2270649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Walnut Creek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EC399E-BC49-6649-8390-77A2DC337C11}"/>
                </a:ext>
              </a:extLst>
            </p:cNvPr>
            <p:cNvSpPr txBox="1"/>
            <p:nvPr/>
          </p:nvSpPr>
          <p:spPr>
            <a:xfrm>
              <a:off x="-16868334" y="-16169517"/>
              <a:ext cx="13372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Orinda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52A876-E492-E844-8BB0-B119165C4782}"/>
                </a:ext>
              </a:extLst>
            </p:cNvPr>
            <p:cNvSpPr txBox="1"/>
            <p:nvPr/>
          </p:nvSpPr>
          <p:spPr>
            <a:xfrm>
              <a:off x="-19810637" y="-8399292"/>
              <a:ext cx="20425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Mateo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8956F8-AE39-E645-A6E9-81636908F1CB}"/>
                </a:ext>
              </a:extLst>
            </p:cNvPr>
            <p:cNvSpPr txBox="1"/>
            <p:nvPr/>
          </p:nvSpPr>
          <p:spPr>
            <a:xfrm>
              <a:off x="-18721853" y="-6077703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Redwood City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692C9A-848D-5B40-894C-5E45A299BA17}"/>
                </a:ext>
              </a:extLst>
            </p:cNvPr>
            <p:cNvSpPr txBox="1"/>
            <p:nvPr/>
          </p:nvSpPr>
          <p:spPr>
            <a:xfrm>
              <a:off x="-16506054" y="-5153606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Palo Alto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72DE92-4C4E-3F48-973C-AAE562B9FABA}"/>
                </a:ext>
              </a:extLst>
            </p:cNvPr>
            <p:cNvSpPr txBox="1"/>
            <p:nvPr/>
          </p:nvSpPr>
          <p:spPr>
            <a:xfrm>
              <a:off x="-15238338" y="-4042456"/>
              <a:ext cx="2464987" cy="1015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Mountain View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D37D23-B9EB-BC4D-879D-3DD69D201619}"/>
                </a:ext>
              </a:extLst>
            </p:cNvPr>
            <p:cNvSpPr txBox="1"/>
            <p:nvPr/>
          </p:nvSpPr>
          <p:spPr>
            <a:xfrm>
              <a:off x="-23650778" y="-11271237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Daly City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1415FF-7D2C-B24E-B8A3-234ABC593E85}"/>
                </a:ext>
              </a:extLst>
            </p:cNvPr>
            <p:cNvSpPr txBox="1"/>
            <p:nvPr/>
          </p:nvSpPr>
          <p:spPr>
            <a:xfrm>
              <a:off x="-19569916" y="-44992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Woodside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8DD9C9-A6F8-F44A-9532-530EE5C0AC82}"/>
                </a:ext>
              </a:extLst>
            </p:cNvPr>
            <p:cNvSpPr txBox="1"/>
            <p:nvPr/>
          </p:nvSpPr>
          <p:spPr>
            <a:xfrm>
              <a:off x="-17049315" y="-6373978"/>
              <a:ext cx="2749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Menlo Park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356BD2-7BFA-1F4F-BBF2-D818FD897BBA}"/>
                </a:ext>
              </a:extLst>
            </p:cNvPr>
            <p:cNvSpPr txBox="1"/>
            <p:nvPr/>
          </p:nvSpPr>
          <p:spPr>
            <a:xfrm>
              <a:off x="-14370000" y="-3173044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Sunnyvale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8B63D1-2FBE-BA40-9BE4-ABA8BB70158E}"/>
                </a:ext>
              </a:extLst>
            </p:cNvPr>
            <p:cNvSpPr txBox="1"/>
            <p:nvPr/>
          </p:nvSpPr>
          <p:spPr>
            <a:xfrm>
              <a:off x="-13241070" y="-2661676"/>
              <a:ext cx="27787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Santa Clara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A7432E-E9AC-8340-AD4D-66B234DBDF0B}"/>
                </a:ext>
              </a:extLst>
            </p:cNvPr>
            <p:cNvSpPr txBox="1"/>
            <p:nvPr/>
          </p:nvSpPr>
          <p:spPr>
            <a:xfrm>
              <a:off x="-16022442" y="-3002309"/>
              <a:ext cx="246498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Altos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E60EEF-772F-134B-AB6F-AD77B1E7AB93}"/>
                </a:ext>
              </a:extLst>
            </p:cNvPr>
            <p:cNvSpPr txBox="1"/>
            <p:nvPr/>
          </p:nvSpPr>
          <p:spPr>
            <a:xfrm>
              <a:off x="-21405763" y="-7903300"/>
              <a:ext cx="231665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Hillsborough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05B3EF-9FA7-754D-9313-C52F9C53C63D}"/>
                </a:ext>
              </a:extLst>
            </p:cNvPr>
            <p:cNvSpPr txBox="1"/>
            <p:nvPr/>
          </p:nvSpPr>
          <p:spPr>
            <a:xfrm>
              <a:off x="-25585690" y="-17316416"/>
              <a:ext cx="1884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Mill Valley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CB4DDD0-C14B-6645-BA6E-5BBBE35A87DD}"/>
                </a:ext>
              </a:extLst>
            </p:cNvPr>
            <p:cNvSpPr txBox="1"/>
            <p:nvPr/>
          </p:nvSpPr>
          <p:spPr>
            <a:xfrm>
              <a:off x="-23729363" y="-15792316"/>
              <a:ext cx="17636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Sausalito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C3D470-95C7-A848-8D07-95EDCA44C7ED}"/>
                </a:ext>
              </a:extLst>
            </p:cNvPr>
            <p:cNvSpPr txBox="1"/>
            <p:nvPr/>
          </p:nvSpPr>
          <p:spPr>
            <a:xfrm>
              <a:off x="-23138046" y="-17383076"/>
              <a:ext cx="14721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Tiburon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C26A68-5568-3B43-AFCB-922D7FBD8F46}"/>
                </a:ext>
              </a:extLst>
            </p:cNvPr>
            <p:cNvSpPr txBox="1"/>
            <p:nvPr/>
          </p:nvSpPr>
          <p:spPr>
            <a:xfrm>
              <a:off x="-18497097" y="-15658471"/>
              <a:ext cx="1806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Piedmont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20227B4-6B91-A449-93F0-30D44A56D298}"/>
                </a:ext>
              </a:extLst>
            </p:cNvPr>
            <p:cNvSpPr txBox="1"/>
            <p:nvPr/>
          </p:nvSpPr>
          <p:spPr>
            <a:xfrm>
              <a:off x="-11267947" y="-4559745"/>
              <a:ext cx="14863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Milpitas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66501B-BFBB-074D-854F-EDBC6E27D553}"/>
                </a:ext>
              </a:extLst>
            </p:cNvPr>
            <p:cNvSpPr txBox="1"/>
            <p:nvPr/>
          </p:nvSpPr>
          <p:spPr>
            <a:xfrm>
              <a:off x="-12768238" y="-15334120"/>
              <a:ext cx="15488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Danville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FC332FD-9AEE-4F4E-B9F7-F211445A9C11}"/>
                </a:ext>
              </a:extLst>
            </p:cNvPr>
            <p:cNvSpPr txBox="1"/>
            <p:nvPr/>
          </p:nvSpPr>
          <p:spPr>
            <a:xfrm>
              <a:off x="-12142572" y="-14140359"/>
              <a:ext cx="22124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Ramon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9F69981-6E0C-6548-BFCF-A46660B95672}"/>
                </a:ext>
              </a:extLst>
            </p:cNvPr>
            <p:cNvSpPr txBox="1"/>
            <p:nvPr/>
          </p:nvSpPr>
          <p:spPr>
            <a:xfrm>
              <a:off x="-12773351" y="746384"/>
              <a:ext cx="19367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Los Gatos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0ED100-CDFF-CC44-ACA3-DD0B94B213E1}"/>
                </a:ext>
              </a:extLst>
            </p:cNvPr>
            <p:cNvSpPr txBox="1"/>
            <p:nvPr/>
          </p:nvSpPr>
          <p:spPr>
            <a:xfrm>
              <a:off x="-14289462" y="-1658238"/>
              <a:ext cx="1848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Cupertino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A8DD23F-6069-A644-A28F-F2F696808388}"/>
                </a:ext>
              </a:extLst>
            </p:cNvPr>
            <p:cNvSpPr txBox="1"/>
            <p:nvPr/>
          </p:nvSpPr>
          <p:spPr>
            <a:xfrm>
              <a:off x="-13953994" y="-237976"/>
              <a:ext cx="17427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Saratoga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5B256E-3DC2-354E-8268-DA96CB7EF07E}"/>
                </a:ext>
              </a:extLst>
            </p:cNvPr>
            <p:cNvSpPr txBox="1"/>
            <p:nvPr/>
          </p:nvSpPr>
          <p:spPr>
            <a:xfrm>
              <a:off x="-8433228" y="-11025614"/>
              <a:ext cx="18918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Livermore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6247572-3E2D-584F-89E3-D729CFFBCA4F}"/>
                </a:ext>
              </a:extLst>
            </p:cNvPr>
            <p:cNvSpPr txBox="1"/>
            <p:nvPr/>
          </p:nvSpPr>
          <p:spPr>
            <a:xfrm>
              <a:off x="-11514805" y="-11798467"/>
              <a:ext cx="21050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Pleasanton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88DAA52-E639-8C45-AE45-D58CDDE18A5C}"/>
                </a:ext>
              </a:extLst>
            </p:cNvPr>
            <p:cNvSpPr txBox="1"/>
            <p:nvPr/>
          </p:nvSpPr>
          <p:spPr>
            <a:xfrm>
              <a:off x="-25851079" y="-20853772"/>
              <a:ext cx="18843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Anselmo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1502D97-5C03-4F4A-A166-6A86A4EA9D53}"/>
                </a:ext>
              </a:extLst>
            </p:cNvPr>
            <p:cNvSpPr txBox="1"/>
            <p:nvPr/>
          </p:nvSpPr>
          <p:spPr>
            <a:xfrm>
              <a:off x="-25294303" y="-23005216"/>
              <a:ext cx="140134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Novato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64CEE3F-DC76-844E-B372-E3C977FE3DF1}"/>
                </a:ext>
              </a:extLst>
            </p:cNvPr>
            <p:cNvSpPr txBox="1"/>
            <p:nvPr/>
          </p:nvSpPr>
          <p:spPr>
            <a:xfrm>
              <a:off x="-16161437" y="-22794088"/>
              <a:ext cx="144302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Benicia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C8CE909-F66F-034F-9807-DFD4FBAEF7A9}"/>
                </a:ext>
              </a:extLst>
            </p:cNvPr>
            <p:cNvSpPr txBox="1"/>
            <p:nvPr/>
          </p:nvSpPr>
          <p:spPr>
            <a:xfrm>
              <a:off x="-15722393" y="-19986569"/>
              <a:ext cx="16578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Martinez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0891140-FA04-FA4B-87BB-6D4275BF17EC}"/>
                </a:ext>
              </a:extLst>
            </p:cNvPr>
            <p:cNvSpPr txBox="1"/>
            <p:nvPr/>
          </p:nvSpPr>
          <p:spPr>
            <a:xfrm>
              <a:off x="-10802548" y="-20392107"/>
              <a:ext cx="1701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Pittsburg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9ED531-90F4-4548-BB13-BEDF3E9DB709}"/>
                </a:ext>
              </a:extLst>
            </p:cNvPr>
            <p:cNvSpPr txBox="1"/>
            <p:nvPr/>
          </p:nvSpPr>
          <p:spPr>
            <a:xfrm>
              <a:off x="-23308320" y="-9327620"/>
              <a:ext cx="1812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Pacifica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E93F012-4000-EC43-836D-CA3C51C6DAF3}"/>
                </a:ext>
              </a:extLst>
            </p:cNvPr>
            <p:cNvSpPr txBox="1"/>
            <p:nvPr/>
          </p:nvSpPr>
          <p:spPr>
            <a:xfrm>
              <a:off x="-21215007" y="-9122755"/>
              <a:ext cx="21259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Burlingame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ED787C6-1879-F748-A739-0E979FB3DFCD}"/>
                </a:ext>
              </a:extLst>
            </p:cNvPr>
            <p:cNvSpPr txBox="1"/>
            <p:nvPr/>
          </p:nvSpPr>
          <p:spPr>
            <a:xfrm>
              <a:off x="-22129555" y="-10104174"/>
              <a:ext cx="1999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San Bruno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37CDA0B-E230-5F40-A78B-687951602C93}"/>
                </a:ext>
              </a:extLst>
            </p:cNvPr>
            <p:cNvSpPr txBox="1"/>
            <p:nvPr/>
          </p:nvSpPr>
          <p:spPr>
            <a:xfrm>
              <a:off x="-19556717" y="-20253433"/>
              <a:ext cx="169950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Hercules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9078340-7618-5B4F-9198-D4E70B9DDC1A}"/>
                </a:ext>
              </a:extLst>
            </p:cNvPr>
            <p:cNvSpPr txBox="1"/>
            <p:nvPr/>
          </p:nvSpPr>
          <p:spPr>
            <a:xfrm>
              <a:off x="-21896399" y="-5532776"/>
              <a:ext cx="113789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elvetica" pitchFamily="2" charset="0"/>
                </a:rPr>
                <a:t>Half Moon Bay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ECB5A8-F867-CC4C-A5D0-85A9B9A3C110}"/>
              </a:ext>
            </a:extLst>
          </p:cNvPr>
          <p:cNvGrpSpPr/>
          <p:nvPr/>
        </p:nvGrpSpPr>
        <p:grpSpPr>
          <a:xfrm>
            <a:off x="-27874625" y="3644119"/>
            <a:ext cx="53325425" cy="27861966"/>
            <a:chOff x="-27874625" y="3644119"/>
            <a:chExt cx="53325425" cy="278619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5E367A-D380-374E-B026-FD2D54CAA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7874625" y="3644119"/>
              <a:ext cx="26517600" cy="27861966"/>
            </a:xfrm>
            <a:prstGeom prst="rect">
              <a:avLst/>
            </a:prstGeom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000B90D-AC7D-AD47-A75E-8FE833E42AA2}"/>
                </a:ext>
              </a:extLst>
            </p:cNvPr>
            <p:cNvGrpSpPr/>
            <p:nvPr/>
          </p:nvGrpSpPr>
          <p:grpSpPr>
            <a:xfrm>
              <a:off x="-25732345" y="4443917"/>
              <a:ext cx="18195249" cy="25383283"/>
              <a:chOff x="-25585690" y="-23299130"/>
              <a:chExt cx="18195249" cy="25383283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ECD73FC-A66F-BF4A-A910-786442873584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24CF00A-30AE-D840-B4E5-049F6F5A1595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37EC60E-02BF-8248-9B02-FE951207A0CC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E3532C8-3948-BE41-A5FB-562546A569C3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90BED88-73D7-F74A-ACDE-B615DEAB0C8D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9870CAE-13EB-ED43-A3FB-816223FE0608}"/>
                  </a:ext>
                </a:extLst>
              </p:cNvPr>
              <p:cNvSpPr txBox="1"/>
              <p:nvPr/>
            </p:nvSpPr>
            <p:spPr>
              <a:xfrm>
                <a:off x="-15073098" y="-9929270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9568AB77-DB0F-EC4D-89BC-17405A162F72}"/>
                  </a:ext>
                </a:extLst>
              </p:cNvPr>
              <p:cNvSpPr txBox="1"/>
              <p:nvPr/>
            </p:nvSpPr>
            <p:spPr>
              <a:xfrm>
                <a:off x="-10790141" y="-7007524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4125A571-6DCA-5C40-8205-782C0C773A89}"/>
                  </a:ext>
                </a:extLst>
              </p:cNvPr>
              <p:cNvSpPr txBox="1"/>
              <p:nvPr/>
            </p:nvSpPr>
            <p:spPr>
              <a:xfrm>
                <a:off x="-21635035" y="-18495308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DAFF190E-09AF-0944-9A3D-232EF8F493DF}"/>
                  </a:ext>
                </a:extLst>
              </p:cNvPr>
              <p:cNvSpPr txBox="1"/>
              <p:nvPr/>
            </p:nvSpPr>
            <p:spPr>
              <a:xfrm>
                <a:off x="-17260446" y="-23036700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D6D6885D-FD58-5F49-B5A3-858554CBCC2E}"/>
                  </a:ext>
                </a:extLst>
              </p:cNvPr>
              <p:cNvSpPr txBox="1"/>
              <p:nvPr/>
            </p:nvSpPr>
            <p:spPr>
              <a:xfrm>
                <a:off x="-8855907" y="-19726913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D4C0F60-721B-F14F-AE27-3765448E1691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E52B24F-C1B6-A749-93D3-E38339640FE0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5D550DF-0DAF-5440-B5A3-2C00487B25BC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ACA949D-6685-FC4A-97A2-E8B9281D4009}"/>
                  </a:ext>
                </a:extLst>
              </p:cNvPr>
              <p:cNvSpPr txBox="1"/>
              <p:nvPr/>
            </p:nvSpPr>
            <p:spPr>
              <a:xfrm>
                <a:off x="-19538281" y="-6469588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462951E-8DDE-B84D-A6DD-75FC54D7636D}"/>
                  </a:ext>
                </a:extLst>
              </p:cNvPr>
              <p:cNvSpPr txBox="1"/>
              <p:nvPr/>
            </p:nvSpPr>
            <p:spPr>
              <a:xfrm>
                <a:off x="-16399728" y="-4855895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F91F9A9-6173-E448-86FC-DB70C0C5AA2D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68FE0B5-D0C6-184D-A83A-300C300A2146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50BE7A3-B61A-8947-ACCF-B844698EC5AA}"/>
                  </a:ext>
                </a:extLst>
              </p:cNvPr>
              <p:cNvSpPr txBox="1"/>
              <p:nvPr/>
            </p:nvSpPr>
            <p:spPr>
              <a:xfrm>
                <a:off x="-17512832" y="-59167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BD60250-6C50-2342-A355-E26271109FCC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7D9AE83-38A0-F340-BBE9-5448D80ED5A5}"/>
                  </a:ext>
                </a:extLst>
              </p:cNvPr>
              <p:cNvSpPr txBox="1"/>
              <p:nvPr/>
            </p:nvSpPr>
            <p:spPr>
              <a:xfrm>
                <a:off x="-13241070" y="-2433077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6ECA9DA2-F9A9-D04A-ABBA-113A2F930831}"/>
                  </a:ext>
                </a:extLst>
              </p:cNvPr>
              <p:cNvSpPr txBox="1"/>
              <p:nvPr/>
            </p:nvSpPr>
            <p:spPr>
              <a:xfrm>
                <a:off x="-16512299" y="-2904337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CAD34AF-8908-B44E-AAA8-1DE76E55EF0B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542BBC3-BDF4-D94E-AE4D-062D8E095785}"/>
                  </a:ext>
                </a:extLst>
              </p:cNvPr>
              <p:cNvSpPr txBox="1"/>
              <p:nvPr/>
            </p:nvSpPr>
            <p:spPr>
              <a:xfrm>
                <a:off x="-25585690" y="-16957187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E8BE597-54B4-9645-B8F7-A070F203F592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46D75ED-E859-6E4D-B428-BF59CCFBF8F1}"/>
                  </a:ext>
                </a:extLst>
              </p:cNvPr>
              <p:cNvSpPr txBox="1"/>
              <p:nvPr/>
            </p:nvSpPr>
            <p:spPr>
              <a:xfrm>
                <a:off x="-23170703" y="-17187133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041B604E-8029-A64B-AD8D-27F9D4EB494A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5F8A7A29-F5C0-824A-9BBA-6E911F67CE49}"/>
                  </a:ext>
                </a:extLst>
              </p:cNvPr>
              <p:cNvSpPr txBox="1"/>
              <p:nvPr/>
            </p:nvSpPr>
            <p:spPr>
              <a:xfrm>
                <a:off x="-10451519" y="-4657717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422EA732-0B20-F045-932F-4E1893E15B59}"/>
                  </a:ext>
                </a:extLst>
              </p:cNvPr>
              <p:cNvSpPr txBox="1"/>
              <p:nvPr/>
            </p:nvSpPr>
            <p:spPr>
              <a:xfrm>
                <a:off x="-12735581" y="-14909577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95BD9B2-2F84-EA4F-B30C-5B0BD6B00E8C}"/>
                  </a:ext>
                </a:extLst>
              </p:cNvPr>
              <p:cNvSpPr txBox="1"/>
              <p:nvPr/>
            </p:nvSpPr>
            <p:spPr>
              <a:xfrm>
                <a:off x="-12403829" y="-132259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791E217-0A2D-EB42-8C99-EEC1FBDEC587}"/>
                  </a:ext>
                </a:extLst>
              </p:cNvPr>
              <p:cNvSpPr txBox="1"/>
              <p:nvPr/>
            </p:nvSpPr>
            <p:spPr>
              <a:xfrm>
                <a:off x="-12022237" y="1530155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7AEAA66-A59D-5841-9FF7-2C8E825426A2}"/>
                  </a:ext>
                </a:extLst>
              </p:cNvPr>
              <p:cNvSpPr txBox="1"/>
              <p:nvPr/>
            </p:nvSpPr>
            <p:spPr>
              <a:xfrm>
                <a:off x="-15393462" y="-939781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0811D71-9D98-1840-BA14-1939AD20BB53}"/>
                  </a:ext>
                </a:extLst>
              </p:cNvPr>
              <p:cNvSpPr txBox="1"/>
              <p:nvPr/>
            </p:nvSpPr>
            <p:spPr>
              <a:xfrm>
                <a:off x="-13856023" y="23281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FD10656-EF61-5640-8438-F080309A1FED}"/>
                  </a:ext>
                </a:extLst>
              </p:cNvPr>
              <p:cNvSpPr txBox="1"/>
              <p:nvPr/>
            </p:nvSpPr>
            <p:spPr>
              <a:xfrm>
                <a:off x="-10346405" y="-103760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08803F3-F6DF-204F-9256-DB890AA48714}"/>
                  </a:ext>
                </a:extLst>
              </p:cNvPr>
              <p:cNvSpPr txBox="1"/>
              <p:nvPr/>
            </p:nvSpPr>
            <p:spPr>
              <a:xfrm>
                <a:off x="-24773394" y="-20754419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FA9C3B9-0271-904C-B8FD-A915BA332E5B}"/>
                  </a:ext>
                </a:extLst>
              </p:cNvPr>
              <p:cNvSpPr txBox="1"/>
              <p:nvPr/>
            </p:nvSpPr>
            <p:spPr>
              <a:xfrm>
                <a:off x="-24967731" y="-23299130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B69CB83-3994-1B4C-B8A3-084CFC593ACB}"/>
                  </a:ext>
                </a:extLst>
              </p:cNvPr>
              <p:cNvSpPr txBox="1"/>
              <p:nvPr/>
            </p:nvSpPr>
            <p:spPr>
              <a:xfrm>
                <a:off x="-16226751" y="-22173602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14795C5-DF7C-344B-B649-917B716255DF}"/>
                  </a:ext>
                </a:extLst>
              </p:cNvPr>
              <p:cNvSpPr txBox="1"/>
              <p:nvPr/>
            </p:nvSpPr>
            <p:spPr>
              <a:xfrm>
                <a:off x="-10998491" y="-20522736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7DC5BEF-9121-BA42-B9BB-55F8A3A2FF73}"/>
                  </a:ext>
                </a:extLst>
              </p:cNvPr>
              <p:cNvSpPr txBox="1"/>
              <p:nvPr/>
            </p:nvSpPr>
            <p:spPr>
              <a:xfrm>
                <a:off x="-23700206" y="-867447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91AC9C5-68A0-F945-B0C1-CEBFF33E7195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A9306526-93AE-174B-BD76-66B18C079CBE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0A8A28AF-D724-AF41-8F36-99E63B3D4D78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8FE1ED5E-A4B5-1240-9F9C-A5FADC490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-1066800" y="3644119"/>
              <a:ext cx="26517600" cy="27861965"/>
            </a:xfrm>
            <a:prstGeom prst="rect">
              <a:avLst/>
            </a:prstGeom>
          </p:spPr>
        </p:pic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9A05B1D-6E47-1444-8D2A-8828486E453A}"/>
                </a:ext>
              </a:extLst>
            </p:cNvPr>
            <p:cNvGrpSpPr/>
            <p:nvPr/>
          </p:nvGrpSpPr>
          <p:grpSpPr>
            <a:xfrm>
              <a:off x="1075480" y="4443917"/>
              <a:ext cx="18195249" cy="25383283"/>
              <a:chOff x="-25585690" y="-23299130"/>
              <a:chExt cx="18195249" cy="25383283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FFE742B-87F0-4041-9783-7C88208FB04E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A324806F-C795-4343-968E-A2C465281965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B7D316D-9682-864B-B490-3A7121FDA95F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DEFD540-895F-AD44-AFA1-4E4A1F93EE8C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A51893B2-726C-AF4A-985C-3CD271EB6CFA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8F51B05D-5FD3-8143-8A96-392B2F20E2D6}"/>
                  </a:ext>
                </a:extLst>
              </p:cNvPr>
              <p:cNvSpPr txBox="1"/>
              <p:nvPr/>
            </p:nvSpPr>
            <p:spPr>
              <a:xfrm>
                <a:off x="-15040491" y="-9950535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5402752E-0604-6445-A00F-1297857E2EDF}"/>
                  </a:ext>
                </a:extLst>
              </p:cNvPr>
              <p:cNvSpPr txBox="1"/>
              <p:nvPr/>
            </p:nvSpPr>
            <p:spPr>
              <a:xfrm>
                <a:off x="-10781977" y="-6950374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89F4AF98-A010-024E-AA50-E6B4AC4C3406}"/>
                  </a:ext>
                </a:extLst>
              </p:cNvPr>
              <p:cNvSpPr txBox="1"/>
              <p:nvPr/>
            </p:nvSpPr>
            <p:spPr>
              <a:xfrm>
                <a:off x="-21635035" y="-18495308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FA8E22C-7ED1-0940-A2EF-DAE6AC2DCB1C}"/>
                  </a:ext>
                </a:extLst>
              </p:cNvPr>
              <p:cNvSpPr txBox="1"/>
              <p:nvPr/>
            </p:nvSpPr>
            <p:spPr>
              <a:xfrm>
                <a:off x="-17260446" y="-23036700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A7BAF7AC-C7EB-1048-887C-BD80A933EBB3}"/>
                  </a:ext>
                </a:extLst>
              </p:cNvPr>
              <p:cNvSpPr txBox="1"/>
              <p:nvPr/>
            </p:nvSpPr>
            <p:spPr>
              <a:xfrm>
                <a:off x="-8855907" y="-19726913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9E9423C-67F6-7A4B-A55C-CB701B54534E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83E3F25-338C-554D-9431-854D138EA36D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D9CE827F-F391-1F45-84BA-A21EE3BD6957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88C7EAB-11C0-F042-B2A3-5956012A12B6}"/>
                  </a:ext>
                </a:extLst>
              </p:cNvPr>
              <p:cNvSpPr txBox="1"/>
              <p:nvPr/>
            </p:nvSpPr>
            <p:spPr>
              <a:xfrm>
                <a:off x="-19538281" y="-6469588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5F0FE95-0C75-EB48-8ECC-4EBCCB102B85}"/>
                  </a:ext>
                </a:extLst>
              </p:cNvPr>
              <p:cNvSpPr txBox="1"/>
              <p:nvPr/>
            </p:nvSpPr>
            <p:spPr>
              <a:xfrm>
                <a:off x="-16654910" y="-4281737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7C476602-5C4C-2140-9C10-ADF1036BC048}"/>
                  </a:ext>
                </a:extLst>
              </p:cNvPr>
              <p:cNvSpPr txBox="1"/>
              <p:nvPr/>
            </p:nvSpPr>
            <p:spPr>
              <a:xfrm>
                <a:off x="-14791771" y="-4148782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E2475BC7-84A0-C84C-BF06-68653A3F52BB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972570B4-0DF3-014B-A801-6055DC95D6D4}"/>
                  </a:ext>
                </a:extLst>
              </p:cNvPr>
              <p:cNvSpPr txBox="1"/>
              <p:nvPr/>
            </p:nvSpPr>
            <p:spPr>
              <a:xfrm>
                <a:off x="-17512832" y="-59167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2CD264B-9F40-BF4B-BE9B-87D9F6283BE0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922A85C-556F-4443-B9F5-3D55ACC30A5F}"/>
                  </a:ext>
                </a:extLst>
              </p:cNvPr>
              <p:cNvSpPr txBox="1"/>
              <p:nvPr/>
            </p:nvSpPr>
            <p:spPr>
              <a:xfrm>
                <a:off x="-13241070" y="-2433077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D0BE1AF2-2989-314D-9706-50A09A173D23}"/>
                  </a:ext>
                </a:extLst>
              </p:cNvPr>
              <p:cNvSpPr txBox="1"/>
              <p:nvPr/>
            </p:nvSpPr>
            <p:spPr>
              <a:xfrm>
                <a:off x="-16512299" y="-2904337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6001E8DB-0C2D-BE49-8E5F-87063003B32C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EECED6C8-1058-E64A-B7AD-386095DC3085}"/>
                  </a:ext>
                </a:extLst>
              </p:cNvPr>
              <p:cNvSpPr txBox="1"/>
              <p:nvPr/>
            </p:nvSpPr>
            <p:spPr>
              <a:xfrm>
                <a:off x="-25585690" y="-16957187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549BEE4C-F838-C047-95BF-CE631E332453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6A05F02-43E1-CA44-8D8B-579514E97ED6}"/>
                  </a:ext>
                </a:extLst>
              </p:cNvPr>
              <p:cNvSpPr txBox="1"/>
              <p:nvPr/>
            </p:nvSpPr>
            <p:spPr>
              <a:xfrm>
                <a:off x="-23170703" y="-17187133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A5504A47-EBE2-4C46-B4F1-B768D78D6F34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3656DC7B-1794-3744-9FBA-902FC3E5BBE5}"/>
                  </a:ext>
                </a:extLst>
              </p:cNvPr>
              <p:cNvSpPr txBox="1"/>
              <p:nvPr/>
            </p:nvSpPr>
            <p:spPr>
              <a:xfrm>
                <a:off x="-10451519" y="-4657717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C1F3B1D3-DACA-7B4F-927E-362D2BF40419}"/>
                  </a:ext>
                </a:extLst>
              </p:cNvPr>
              <p:cNvSpPr txBox="1"/>
              <p:nvPr/>
            </p:nvSpPr>
            <p:spPr>
              <a:xfrm>
                <a:off x="-12735581" y="-14909577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38C50DA-CB90-E04E-9224-6F0450180FCF}"/>
                  </a:ext>
                </a:extLst>
              </p:cNvPr>
              <p:cNvSpPr txBox="1"/>
              <p:nvPr/>
            </p:nvSpPr>
            <p:spPr>
              <a:xfrm>
                <a:off x="-12403829" y="-132259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D874646-AD1D-8A4D-B205-90708AED93CE}"/>
                  </a:ext>
                </a:extLst>
              </p:cNvPr>
              <p:cNvSpPr txBox="1"/>
              <p:nvPr/>
            </p:nvSpPr>
            <p:spPr>
              <a:xfrm>
                <a:off x="-12022237" y="1530155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091F14D6-9946-2E48-95F8-DDD6F0035F6D}"/>
                  </a:ext>
                </a:extLst>
              </p:cNvPr>
              <p:cNvSpPr txBox="1"/>
              <p:nvPr/>
            </p:nvSpPr>
            <p:spPr>
              <a:xfrm>
                <a:off x="-15393462" y="-939781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49B5C058-38F8-BF4B-8182-AC10E6BFA247}"/>
                  </a:ext>
                </a:extLst>
              </p:cNvPr>
              <p:cNvSpPr txBox="1"/>
              <p:nvPr/>
            </p:nvSpPr>
            <p:spPr>
              <a:xfrm>
                <a:off x="-13856023" y="23281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FD860D89-0527-464E-9A39-6BE2E40FCDFD}"/>
                  </a:ext>
                </a:extLst>
              </p:cNvPr>
              <p:cNvSpPr txBox="1"/>
              <p:nvPr/>
            </p:nvSpPr>
            <p:spPr>
              <a:xfrm>
                <a:off x="-10346405" y="-10444945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448BB5A1-21E5-0A46-8004-F179FF74C4E4}"/>
                  </a:ext>
                </a:extLst>
              </p:cNvPr>
              <p:cNvSpPr txBox="1"/>
              <p:nvPr/>
            </p:nvSpPr>
            <p:spPr>
              <a:xfrm>
                <a:off x="-24773394" y="-20754419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03079A2B-3C09-A145-B829-2A0FE343C660}"/>
                  </a:ext>
                </a:extLst>
              </p:cNvPr>
              <p:cNvSpPr txBox="1"/>
              <p:nvPr/>
            </p:nvSpPr>
            <p:spPr>
              <a:xfrm>
                <a:off x="-24967731" y="-23299130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1AE1574-2961-C14D-A2F2-768DA5AFF018}"/>
                  </a:ext>
                </a:extLst>
              </p:cNvPr>
              <p:cNvSpPr txBox="1"/>
              <p:nvPr/>
            </p:nvSpPr>
            <p:spPr>
              <a:xfrm>
                <a:off x="-16226751" y="-22173602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076B4C9A-8E8C-2640-9151-88D8B7C01B3A}"/>
                  </a:ext>
                </a:extLst>
              </p:cNvPr>
              <p:cNvSpPr txBox="1"/>
              <p:nvPr/>
            </p:nvSpPr>
            <p:spPr>
              <a:xfrm>
                <a:off x="-10998491" y="-20522736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E6B2E015-CC17-154D-9493-8FCE0354F383}"/>
                  </a:ext>
                </a:extLst>
              </p:cNvPr>
              <p:cNvSpPr txBox="1"/>
              <p:nvPr/>
            </p:nvSpPr>
            <p:spPr>
              <a:xfrm>
                <a:off x="-23700206" y="-867447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A6A5EA8-3A3F-0544-AF70-238EBEB4A68B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1A9D4BE-0558-2C4B-B4F8-CEA809574FF9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0141CB3-DF14-2A46-AAD9-056ABC384A5B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</p:grp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C90456EB-E354-E64F-9206-2FE310BE6437}"/>
              </a:ext>
            </a:extLst>
          </p:cNvPr>
          <p:cNvSpPr txBox="1"/>
          <p:nvPr/>
        </p:nvSpPr>
        <p:spPr>
          <a:xfrm>
            <a:off x="5802653" y="29503059"/>
            <a:ext cx="2464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Pescadero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9E9EE27-11B3-6741-8D7E-5C77E825AF0A}"/>
              </a:ext>
            </a:extLst>
          </p:cNvPr>
          <p:cNvSpPr txBox="1"/>
          <p:nvPr/>
        </p:nvSpPr>
        <p:spPr>
          <a:xfrm>
            <a:off x="-20758505" y="29468319"/>
            <a:ext cx="24649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Pescadero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88B65A-14A7-B443-88AB-B2ABE2767E10}"/>
              </a:ext>
            </a:extLst>
          </p:cNvPr>
          <p:cNvGrpSpPr/>
          <p:nvPr/>
        </p:nvGrpSpPr>
        <p:grpSpPr>
          <a:xfrm>
            <a:off x="32951831" y="-24099095"/>
            <a:ext cx="26239468" cy="27616075"/>
            <a:chOff x="32951831" y="-24099095"/>
            <a:chExt cx="26239468" cy="27616075"/>
          </a:xfrm>
        </p:grpSpPr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CDDFC059-7D08-AC49-AAE5-768CB53B8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2951831" y="-24099095"/>
              <a:ext cx="26239468" cy="27616075"/>
            </a:xfrm>
            <a:prstGeom prst="rect">
              <a:avLst/>
            </a:prstGeom>
          </p:spPr>
        </p:pic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836F8148-6F0E-824E-8F13-6392F80EB1DA}"/>
                </a:ext>
              </a:extLst>
            </p:cNvPr>
            <p:cNvGrpSpPr/>
            <p:nvPr/>
          </p:nvGrpSpPr>
          <p:grpSpPr>
            <a:xfrm>
              <a:off x="34466198" y="-23515917"/>
              <a:ext cx="19309716" cy="24859596"/>
              <a:chOff x="-25851079" y="-23559214"/>
              <a:chExt cx="19309716" cy="24859596"/>
            </a:xfrm>
          </p:grpSpPr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76426E5B-706C-2045-B94F-C50DC38FA5CC}"/>
                  </a:ext>
                </a:extLst>
              </p:cNvPr>
              <p:cNvSpPr txBox="1"/>
              <p:nvPr/>
            </p:nvSpPr>
            <p:spPr>
              <a:xfrm>
                <a:off x="-23131113" y="-13870735"/>
                <a:ext cx="264046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Francisco</a:t>
                </a: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8CB3B597-32BE-5F47-8202-0BE8B9AAA1B7}"/>
                  </a:ext>
                </a:extLst>
              </p:cNvPr>
              <p:cNvSpPr txBox="1"/>
              <p:nvPr/>
            </p:nvSpPr>
            <p:spPr>
              <a:xfrm>
                <a:off x="-17352629" y="-12352465"/>
                <a:ext cx="23823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Leandro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B729BE4-75B2-D747-935D-10AFF35CCD5C}"/>
                  </a:ext>
                </a:extLst>
              </p:cNvPr>
              <p:cNvSpPr txBox="1"/>
              <p:nvPr/>
            </p:nvSpPr>
            <p:spPr>
              <a:xfrm>
                <a:off x="-10692624" y="-1574374"/>
                <a:ext cx="17860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Jose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FCCDE80-CAE3-0D43-8552-D4607BCF4123}"/>
                  </a:ext>
                </a:extLst>
              </p:cNvPr>
              <p:cNvSpPr txBox="1"/>
              <p:nvPr/>
            </p:nvSpPr>
            <p:spPr>
              <a:xfrm>
                <a:off x="-18840508" y="-14882995"/>
                <a:ext cx="161454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Oakland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363740E9-BC27-9349-9481-FD8C01D3C642}"/>
                  </a:ext>
                </a:extLst>
              </p:cNvPr>
              <p:cNvSpPr txBox="1"/>
              <p:nvPr/>
            </p:nvSpPr>
            <p:spPr>
              <a:xfrm>
                <a:off x="-18483346" y="-16713972"/>
                <a:ext cx="16786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Berkeley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CBEDD590-DD94-A341-8357-9662A725C638}"/>
                  </a:ext>
                </a:extLst>
              </p:cNvPr>
              <p:cNvSpPr txBox="1"/>
              <p:nvPr/>
            </p:nvSpPr>
            <p:spPr>
              <a:xfrm>
                <a:off x="-15674443" y="-9627002"/>
                <a:ext cx="169950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Hayward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783AF0C2-4F40-BC4C-A208-AAEC16DC5C5E}"/>
                  </a:ext>
                </a:extLst>
              </p:cNvPr>
              <p:cNvSpPr txBox="1"/>
              <p:nvPr/>
            </p:nvSpPr>
            <p:spPr>
              <a:xfrm>
                <a:off x="-12088263" y="-6558488"/>
                <a:ext cx="161614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Fremont</a:t>
                </a:r>
              </a:p>
            </p:txBody>
          </p:sp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AC4C2D0A-1FFB-D84F-9055-0A41EA72962A}"/>
                  </a:ext>
                </a:extLst>
              </p:cNvPr>
              <p:cNvSpPr txBox="1"/>
              <p:nvPr/>
            </p:nvSpPr>
            <p:spPr>
              <a:xfrm>
                <a:off x="-21765663" y="-18821879"/>
                <a:ext cx="191270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Richmond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8E91A89-09DE-3D4E-A2AB-D737B22CA7A2}"/>
                  </a:ext>
                </a:extLst>
              </p:cNvPr>
              <p:cNvSpPr txBox="1"/>
              <p:nvPr/>
            </p:nvSpPr>
            <p:spPr>
              <a:xfrm>
                <a:off x="-18272817" y="-23559214"/>
                <a:ext cx="13072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Vallejo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C846F65F-33DB-7745-8285-4DC3208B5DF0}"/>
                  </a:ext>
                </a:extLst>
              </p:cNvPr>
              <p:cNvSpPr txBox="1"/>
              <p:nvPr/>
            </p:nvSpPr>
            <p:spPr>
              <a:xfrm>
                <a:off x="-9084507" y="-19922855"/>
                <a:ext cx="14654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Antioch</a:t>
                </a: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906F2832-18B6-DD43-8AC6-1B4E73AA40AF}"/>
                  </a:ext>
                </a:extLst>
              </p:cNvPr>
              <p:cNvSpPr txBox="1"/>
              <p:nvPr/>
            </p:nvSpPr>
            <p:spPr>
              <a:xfrm>
                <a:off x="-14458996" y="-18059706"/>
                <a:ext cx="2270649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Walnut Creek</a:t>
                </a: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E80E981-27C3-964F-BAC0-BC72A9D6F3A7}"/>
                  </a:ext>
                </a:extLst>
              </p:cNvPr>
              <p:cNvSpPr txBox="1"/>
              <p:nvPr/>
            </p:nvSpPr>
            <p:spPr>
              <a:xfrm>
                <a:off x="-16868334" y="-16169517"/>
                <a:ext cx="1337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Orinda</a:t>
                </a: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3D9D8B7C-2AC6-AC43-AD82-2E7471FBCF8E}"/>
                  </a:ext>
                </a:extLst>
              </p:cNvPr>
              <p:cNvSpPr txBox="1"/>
              <p:nvPr/>
            </p:nvSpPr>
            <p:spPr>
              <a:xfrm>
                <a:off x="-19810637" y="-8399292"/>
                <a:ext cx="20425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Mateo</a:t>
                </a: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1D6ED267-737A-F644-9165-35D7A2761A95}"/>
                  </a:ext>
                </a:extLst>
              </p:cNvPr>
              <p:cNvSpPr txBox="1"/>
              <p:nvPr/>
            </p:nvSpPr>
            <p:spPr>
              <a:xfrm>
                <a:off x="-18721853" y="-6077703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Redwood City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19C7BC40-BE2D-B445-94A5-5C7D105A34E5}"/>
                  </a:ext>
                </a:extLst>
              </p:cNvPr>
              <p:cNvSpPr txBox="1"/>
              <p:nvPr/>
            </p:nvSpPr>
            <p:spPr>
              <a:xfrm>
                <a:off x="-16506054" y="-5153606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Palo Alto</a:t>
                </a: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CD06D7A9-74C9-E24D-8A34-733DEC55F4A6}"/>
                  </a:ext>
                </a:extLst>
              </p:cNvPr>
              <p:cNvSpPr txBox="1"/>
              <p:nvPr/>
            </p:nvSpPr>
            <p:spPr>
              <a:xfrm>
                <a:off x="-15238338" y="-4042456"/>
                <a:ext cx="2464987" cy="1015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Mountain View</a:t>
                </a: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99B32594-87E7-3241-9443-A949FC21FF29}"/>
                  </a:ext>
                </a:extLst>
              </p:cNvPr>
              <p:cNvSpPr txBox="1"/>
              <p:nvPr/>
            </p:nvSpPr>
            <p:spPr>
              <a:xfrm>
                <a:off x="-23650778" y="-11271237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Daly City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7135F49C-C323-0C45-8AEC-E260A6D5CECB}"/>
                  </a:ext>
                </a:extLst>
              </p:cNvPr>
              <p:cNvSpPr txBox="1"/>
              <p:nvPr/>
            </p:nvSpPr>
            <p:spPr>
              <a:xfrm>
                <a:off x="-19569916" y="-44992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Woodside</a:t>
                </a: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943662D1-522E-5745-B3E8-DD6DDF156AC6}"/>
                  </a:ext>
                </a:extLst>
              </p:cNvPr>
              <p:cNvSpPr txBox="1"/>
              <p:nvPr/>
            </p:nvSpPr>
            <p:spPr>
              <a:xfrm>
                <a:off x="-17049315" y="-6373978"/>
                <a:ext cx="274974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Menlo Park</a:t>
                </a: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5D5494F4-2DD3-3A46-8844-8C5F5A2A73F2}"/>
                  </a:ext>
                </a:extLst>
              </p:cNvPr>
              <p:cNvSpPr txBox="1"/>
              <p:nvPr/>
            </p:nvSpPr>
            <p:spPr>
              <a:xfrm>
                <a:off x="-14370000" y="-3173044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Sunnyvale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F709270-F219-B844-AE62-CE89A3EACCCB}"/>
                  </a:ext>
                </a:extLst>
              </p:cNvPr>
              <p:cNvSpPr txBox="1"/>
              <p:nvPr/>
            </p:nvSpPr>
            <p:spPr>
              <a:xfrm>
                <a:off x="-13241070" y="-2661676"/>
                <a:ext cx="277879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Santa Clara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178D192-8BF5-6C48-AE34-EE1A02A15903}"/>
                  </a:ext>
                </a:extLst>
              </p:cNvPr>
              <p:cNvSpPr txBox="1"/>
              <p:nvPr/>
            </p:nvSpPr>
            <p:spPr>
              <a:xfrm>
                <a:off x="-16022442" y="-3002309"/>
                <a:ext cx="24649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Altos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3D941A47-EBFF-E042-8D2E-2EE26941F40F}"/>
                  </a:ext>
                </a:extLst>
              </p:cNvPr>
              <p:cNvSpPr txBox="1"/>
              <p:nvPr/>
            </p:nvSpPr>
            <p:spPr>
              <a:xfrm>
                <a:off x="-21405763" y="-7903300"/>
                <a:ext cx="23166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Hillsborough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A4CB4708-2DF2-8D46-BDB5-15E083F8A1DD}"/>
                  </a:ext>
                </a:extLst>
              </p:cNvPr>
              <p:cNvSpPr txBox="1"/>
              <p:nvPr/>
            </p:nvSpPr>
            <p:spPr>
              <a:xfrm>
                <a:off x="-25585690" y="-17316416"/>
                <a:ext cx="1884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Mill Valley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CD5B7972-18DB-E847-9B9C-886AC74639A3}"/>
                  </a:ext>
                </a:extLst>
              </p:cNvPr>
              <p:cNvSpPr txBox="1"/>
              <p:nvPr/>
            </p:nvSpPr>
            <p:spPr>
              <a:xfrm>
                <a:off x="-23729363" y="-15792316"/>
                <a:ext cx="17636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Sausalito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6DBDB732-1B55-574F-85F0-F1904A52A027}"/>
                  </a:ext>
                </a:extLst>
              </p:cNvPr>
              <p:cNvSpPr txBox="1"/>
              <p:nvPr/>
            </p:nvSpPr>
            <p:spPr>
              <a:xfrm>
                <a:off x="-23138046" y="-17383076"/>
                <a:ext cx="14721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Tiburon</a:t>
                </a: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903D62F3-C637-894F-AB0E-E132888992E1}"/>
                  </a:ext>
                </a:extLst>
              </p:cNvPr>
              <p:cNvSpPr txBox="1"/>
              <p:nvPr/>
            </p:nvSpPr>
            <p:spPr>
              <a:xfrm>
                <a:off x="-18497097" y="-15658471"/>
                <a:ext cx="1806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Piedmont</a:t>
                </a: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F24E8382-2551-0142-AA97-F6BEE59FB251}"/>
                  </a:ext>
                </a:extLst>
              </p:cNvPr>
              <p:cNvSpPr txBox="1"/>
              <p:nvPr/>
            </p:nvSpPr>
            <p:spPr>
              <a:xfrm>
                <a:off x="-11267947" y="-4559745"/>
                <a:ext cx="14863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Milpitas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01E81DD8-E2F1-1E4A-878A-908BB844A3DE}"/>
                  </a:ext>
                </a:extLst>
              </p:cNvPr>
              <p:cNvSpPr txBox="1"/>
              <p:nvPr/>
            </p:nvSpPr>
            <p:spPr>
              <a:xfrm>
                <a:off x="-12768238" y="-15334120"/>
                <a:ext cx="15488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Danville</a:t>
                </a: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756BA803-E810-4045-BDFB-4D22FC42F6D1}"/>
                  </a:ext>
                </a:extLst>
              </p:cNvPr>
              <p:cNvSpPr txBox="1"/>
              <p:nvPr/>
            </p:nvSpPr>
            <p:spPr>
              <a:xfrm>
                <a:off x="-12142572" y="-14140359"/>
                <a:ext cx="22124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Ramon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1EEA541E-0578-EF42-A08E-35531E9AFD1C}"/>
                  </a:ext>
                </a:extLst>
              </p:cNvPr>
              <p:cNvSpPr txBox="1"/>
              <p:nvPr/>
            </p:nvSpPr>
            <p:spPr>
              <a:xfrm>
                <a:off x="-12773351" y="746384"/>
                <a:ext cx="19367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Los Gatos</a:t>
                </a: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BBA1C44F-7384-DD4F-9A40-4C3464B80D6F}"/>
                  </a:ext>
                </a:extLst>
              </p:cNvPr>
              <p:cNvSpPr txBox="1"/>
              <p:nvPr/>
            </p:nvSpPr>
            <p:spPr>
              <a:xfrm>
                <a:off x="-14289462" y="-1658238"/>
                <a:ext cx="184858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Cupertino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597C7CDD-0B6A-3647-8EFB-F8ADB2306D35}"/>
                  </a:ext>
                </a:extLst>
              </p:cNvPr>
              <p:cNvSpPr txBox="1"/>
              <p:nvPr/>
            </p:nvSpPr>
            <p:spPr>
              <a:xfrm>
                <a:off x="-13953994" y="-237976"/>
                <a:ext cx="174278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Saratoga</a:t>
                </a: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614926B8-F7A9-EF40-9079-70162E541E1A}"/>
                  </a:ext>
                </a:extLst>
              </p:cNvPr>
              <p:cNvSpPr txBox="1"/>
              <p:nvPr/>
            </p:nvSpPr>
            <p:spPr>
              <a:xfrm>
                <a:off x="-8433228" y="-11025614"/>
                <a:ext cx="18918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Livermore</a:t>
                </a: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A28DAA90-C842-1848-B8EC-BF638CB476D0}"/>
                  </a:ext>
                </a:extLst>
              </p:cNvPr>
              <p:cNvSpPr txBox="1"/>
              <p:nvPr/>
            </p:nvSpPr>
            <p:spPr>
              <a:xfrm>
                <a:off x="-11514805" y="-11798467"/>
                <a:ext cx="21050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Pleasanton</a:t>
                </a: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CB9C614-5BAB-C84C-986C-64811171C4F1}"/>
                  </a:ext>
                </a:extLst>
              </p:cNvPr>
              <p:cNvSpPr txBox="1"/>
              <p:nvPr/>
            </p:nvSpPr>
            <p:spPr>
              <a:xfrm>
                <a:off x="-25851079" y="-20853772"/>
                <a:ext cx="188436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Anselmo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E90CB757-388F-A24D-A9C1-721345E6758D}"/>
                  </a:ext>
                </a:extLst>
              </p:cNvPr>
              <p:cNvSpPr txBox="1"/>
              <p:nvPr/>
            </p:nvSpPr>
            <p:spPr>
              <a:xfrm>
                <a:off x="-25294303" y="-23005216"/>
                <a:ext cx="14013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Novato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1DF71B5C-BCC4-7E48-8C5D-321A0428CB27}"/>
                  </a:ext>
                </a:extLst>
              </p:cNvPr>
              <p:cNvSpPr txBox="1"/>
              <p:nvPr/>
            </p:nvSpPr>
            <p:spPr>
              <a:xfrm>
                <a:off x="-16161437" y="-22794088"/>
                <a:ext cx="14430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Benicia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57FAC135-5A69-DB41-ADE2-2E1409A225BB}"/>
                  </a:ext>
                </a:extLst>
              </p:cNvPr>
              <p:cNvSpPr txBox="1"/>
              <p:nvPr/>
            </p:nvSpPr>
            <p:spPr>
              <a:xfrm>
                <a:off x="-15722393" y="-19986569"/>
                <a:ext cx="16578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Martinez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A1786F7E-764E-9647-8EDD-D578075FB029}"/>
                  </a:ext>
                </a:extLst>
              </p:cNvPr>
              <p:cNvSpPr txBox="1"/>
              <p:nvPr/>
            </p:nvSpPr>
            <p:spPr>
              <a:xfrm>
                <a:off x="-10802548" y="-20392107"/>
                <a:ext cx="17011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Pittsburg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5D59D73F-18F0-9D49-9C1D-AFC81082AF03}"/>
                  </a:ext>
                </a:extLst>
              </p:cNvPr>
              <p:cNvSpPr txBox="1"/>
              <p:nvPr/>
            </p:nvSpPr>
            <p:spPr>
              <a:xfrm>
                <a:off x="-23308320" y="-9327620"/>
                <a:ext cx="181274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Pacifica</a:t>
                </a:r>
              </a:p>
            </p:txBody>
          </p: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C279ECA1-DB94-164C-8FDD-13DCB8ECA954}"/>
                  </a:ext>
                </a:extLst>
              </p:cNvPr>
              <p:cNvSpPr txBox="1"/>
              <p:nvPr/>
            </p:nvSpPr>
            <p:spPr>
              <a:xfrm>
                <a:off x="-21215007" y="-9122755"/>
                <a:ext cx="212590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Burlingame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686D4493-0B11-F945-A359-D42174900DCB}"/>
                  </a:ext>
                </a:extLst>
              </p:cNvPr>
              <p:cNvSpPr txBox="1"/>
              <p:nvPr/>
            </p:nvSpPr>
            <p:spPr>
              <a:xfrm>
                <a:off x="-22129555" y="-10104174"/>
                <a:ext cx="1999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San Bruno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3F7E09AC-0321-3847-98FC-D53F3E1E4690}"/>
                  </a:ext>
                </a:extLst>
              </p:cNvPr>
              <p:cNvSpPr txBox="1"/>
              <p:nvPr/>
            </p:nvSpPr>
            <p:spPr>
              <a:xfrm>
                <a:off x="-19556717" y="-20253433"/>
                <a:ext cx="169950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Hercules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554FC06A-4F1E-AA46-9FCE-9E4F2978B7C5}"/>
                  </a:ext>
                </a:extLst>
              </p:cNvPr>
              <p:cNvSpPr txBox="1"/>
              <p:nvPr/>
            </p:nvSpPr>
            <p:spPr>
              <a:xfrm>
                <a:off x="-21896399" y="-5532776"/>
                <a:ext cx="113789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Helvetica" pitchFamily="2" charset="0"/>
                  </a:rPr>
                  <a:t>Half Moon Bay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61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579B716-BB36-8C4D-BF01-A8F95FDF5541}"/>
              </a:ext>
            </a:extLst>
          </p:cNvPr>
          <p:cNvSpPr/>
          <p:nvPr/>
        </p:nvSpPr>
        <p:spPr>
          <a:xfrm>
            <a:off x="-25080686" y="-14499771"/>
            <a:ext cx="58086172" cy="345730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DF393-B3A8-4042-855B-A1E2BD1638D2}"/>
              </a:ext>
            </a:extLst>
          </p:cNvPr>
          <p:cNvSpPr txBox="1"/>
          <p:nvPr/>
        </p:nvSpPr>
        <p:spPr>
          <a:xfrm>
            <a:off x="-24248713" y="-13667297"/>
            <a:ext cx="12370694" cy="16250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Scrape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Requests</a:t>
            </a: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Beautiful soup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8EE13-D48B-214F-BC97-3B28E90DACF7}"/>
              </a:ext>
            </a:extLst>
          </p:cNvPr>
          <p:cNvSpPr txBox="1"/>
          <p:nvPr/>
        </p:nvSpPr>
        <p:spPr>
          <a:xfrm>
            <a:off x="-9143591" y="-13667297"/>
            <a:ext cx="6705682" cy="16250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Clean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Re</a:t>
            </a: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Pandas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4136-ABE9-4742-B62A-B7A5938BBA19}"/>
              </a:ext>
            </a:extLst>
          </p:cNvPr>
          <p:cNvSpPr txBox="1"/>
          <p:nvPr/>
        </p:nvSpPr>
        <p:spPr>
          <a:xfrm>
            <a:off x="3611529" y="-13667297"/>
            <a:ext cx="9698489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Analyze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Pandas</a:t>
            </a:r>
          </a:p>
          <a:p>
            <a:r>
              <a:rPr lang="en-US" sz="15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Numpy</a:t>
            </a:r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Scikit</a:t>
            </a:r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-learn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8285E-7822-AE47-B459-921F917EC1F8}"/>
              </a:ext>
            </a:extLst>
          </p:cNvPr>
          <p:cNvSpPr txBox="1"/>
          <p:nvPr/>
        </p:nvSpPr>
        <p:spPr>
          <a:xfrm>
            <a:off x="19359457" y="-13667297"/>
            <a:ext cx="8416086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Visualize</a:t>
            </a: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Cartopy</a:t>
            </a:r>
            <a:endParaRPr lang="en-US" sz="15000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Helvetica" pitchFamily="2" charset="0"/>
            </a:endParaRP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Matplotlib</a:t>
            </a:r>
          </a:p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Seaborn</a:t>
            </a:r>
          </a:p>
        </p:txBody>
      </p:sp>
      <p:pic>
        <p:nvPicPr>
          <p:cNvPr id="11" name="Graphic 10" descr="Earth globe: Americas">
            <a:extLst>
              <a:ext uri="{FF2B5EF4-FFF2-40B4-BE49-F238E27FC236}">
                <a16:creationId xmlns:a16="http://schemas.microsoft.com/office/drawing/2014/main" id="{524D7F38-E916-6544-A404-39534DDD2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393882" y="-10765238"/>
            <a:ext cx="8138160" cy="8138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609A5-1041-5142-B490-D98EF9B07C7C}"/>
              </a:ext>
            </a:extLst>
          </p:cNvPr>
          <p:cNvSpPr txBox="1"/>
          <p:nvPr/>
        </p:nvSpPr>
        <p:spPr>
          <a:xfrm>
            <a:off x="-24037668" y="16530335"/>
            <a:ext cx="222040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Helvetica" pitchFamily="2" charset="0"/>
              </a:rPr>
              <a:t>Python 3.7, Anaconda 4.6</a:t>
            </a:r>
          </a:p>
        </p:txBody>
      </p:sp>
      <p:pic>
        <p:nvPicPr>
          <p:cNvPr id="16" name="Graphic 15" descr="Decision chart">
            <a:extLst>
              <a:ext uri="{FF2B5EF4-FFF2-40B4-BE49-F238E27FC236}">
                <a16:creationId xmlns:a16="http://schemas.microsoft.com/office/drawing/2014/main" id="{D3C09D70-D9F5-074B-BD62-2AE2BA904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756574" y="-10765238"/>
            <a:ext cx="8138160" cy="8138160"/>
          </a:xfrm>
          <a:prstGeom prst="rect">
            <a:avLst/>
          </a:prstGeom>
        </p:spPr>
      </p:pic>
      <p:pic>
        <p:nvPicPr>
          <p:cNvPr id="18" name="Graphic 17" descr="Map with pin">
            <a:extLst>
              <a:ext uri="{FF2B5EF4-FFF2-40B4-BE49-F238E27FC236}">
                <a16:creationId xmlns:a16="http://schemas.microsoft.com/office/drawing/2014/main" id="{003CCCF4-FC72-B949-A19C-E8AC189E1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59456" y="-10765238"/>
            <a:ext cx="8138160" cy="8138160"/>
          </a:xfrm>
          <a:prstGeom prst="rect">
            <a:avLst/>
          </a:prstGeom>
        </p:spPr>
      </p:pic>
      <p:pic>
        <p:nvPicPr>
          <p:cNvPr id="20" name="Graphic 19" descr="Microscope">
            <a:extLst>
              <a:ext uri="{FF2B5EF4-FFF2-40B4-BE49-F238E27FC236}">
                <a16:creationId xmlns:a16="http://schemas.microsoft.com/office/drawing/2014/main" id="{D94D91D7-618A-3C48-90BC-AC22D6242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1611" y="-10765238"/>
            <a:ext cx="8138160" cy="813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2421</TotalTime>
  <Words>344</Words>
  <Application>Microsoft Macintosh PowerPoint</Application>
  <PresentationFormat>Widescreen</PresentationFormat>
  <Paragraphs>258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46</cp:revision>
  <dcterms:created xsi:type="dcterms:W3CDTF">2019-07-02T00:41:06Z</dcterms:created>
  <dcterms:modified xsi:type="dcterms:W3CDTF">2019-07-29T04:09:56Z</dcterms:modified>
</cp:coreProperties>
</file>